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19A5B-1AFD-6928-6F14-AC80921AD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655605-77B8-28DD-088B-32ACA6D7A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851B11-895D-6DC5-C895-E93BEF19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774-5DF5-4958-9CD6-098884B2D4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C0344B-2E54-C13F-6281-DE5D28F6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8162CB-50A4-9E09-0C29-A7535D94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E011-43DE-42BC-9149-284A325CF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79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FB5C9F-F552-4F9A-4B4A-AD84848B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4ABBCD-E690-D1E3-2A36-13AF91014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D6783-C0D9-25F8-80B0-AD46DAAE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774-5DF5-4958-9CD6-098884B2D4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0D86A4-B2EE-FB82-6C4F-52C8D76D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7A45FE-6238-42D9-45DF-39E584BE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E011-43DE-42BC-9149-284A325CF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15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2966614-5704-C1FA-F0CF-75BD467CB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C9FB09-29DE-B07B-083A-73C8517CE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0A690-6172-6C3B-6342-54C458D9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774-5DF5-4958-9CD6-098884B2D4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ADDC68-BF63-E815-F6D3-01B30CF0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A12EC-8FCA-E4F5-4C6A-3B7DC5C6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E011-43DE-42BC-9149-284A325CF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96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154F2C-2E57-5B12-2B53-896DCE263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F71948-6D6A-D656-9A67-EA818AB3D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5810FD-A5E3-4F99-F079-06CC4BDE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774-5DF5-4958-9CD6-098884B2D4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15F3A4-0FD5-D5B2-5255-52DE727B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C0664D-F9A1-D3A2-7701-06D43A8B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E011-43DE-42BC-9149-284A325CF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41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B69B7-AA93-1E56-F08B-6C611A8D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6D35A7-D297-F012-FEF4-207DD1723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986E7B-D95E-8727-1D69-2D0DA4E5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774-5DF5-4958-9CD6-098884B2D4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23DB74-CA6C-9A6D-2954-79E7ADFF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5FB96E-60D2-B2C8-E9D9-0D985A29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E011-43DE-42BC-9149-284A325CF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50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E5F30F-F880-1C60-6943-8586D827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5A4503-9E99-9449-A331-9DF399E1E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325423-A52C-5A38-6AB2-3ED72D38D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9C30E2-FD5D-63B6-5F61-A82E834A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774-5DF5-4958-9CD6-098884B2D4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EAB227-A781-E425-681E-77D6A775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5A5FB9-7E49-2B08-D2D8-CFF8927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E011-43DE-42BC-9149-284A325CF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51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993DF-6B14-EF62-03D0-B612E381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136060-2B57-9642-2358-7FB6DBE45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CCE8ED-EFAB-FACF-76A5-49A9D2A3F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AA260E-47C7-2E46-B0DC-FFEAEECD0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25FA8D-5F0F-3787-F0CA-A0550C268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AA0B68-9CEC-B2D3-4A4B-68361180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774-5DF5-4958-9CD6-098884B2D4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6AF0CFA-41EC-DE85-6A90-A87C661B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EE670AF-C224-2F37-0EC3-AE8F750A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E011-43DE-42BC-9149-284A325CF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57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CE783-8784-C677-328D-E7C0A031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2CBCB3-CBE1-A4BC-2FED-EB5B67D2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774-5DF5-4958-9CD6-098884B2D4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197AA1-6749-534B-8184-E95A66F5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006E47-04F9-541B-223B-5DA60445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E011-43DE-42BC-9149-284A325CF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43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B1A286-3251-B2BB-7175-58118B09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774-5DF5-4958-9CD6-098884B2D4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0F9C9B-D756-11A0-97B3-68D2350C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7CFCC6-7ABD-2A44-A2A4-163FD9BC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E011-43DE-42BC-9149-284A325CF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90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DBEF2-B9A3-27E5-7A31-336851FB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6D5D66-417E-342C-7B9B-055C81C37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5BA2BB-4B29-0B48-88A5-CB568C653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9B9BFC-FF01-27F7-7D09-977E6292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774-5DF5-4958-9CD6-098884B2D4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05BCAB-FB8B-2142-3C81-47D14F8D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49363C-798C-5542-F52D-FFBF7F30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E011-43DE-42BC-9149-284A325CF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0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2B52C8-9587-F833-5B98-4C8E6C79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B6AE878-9513-BBB7-A7A3-DEBF3E26C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406897-CAA3-4468-C1CE-562B41C5B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4215F3-60C8-9BDD-384D-576D070F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6774-5DF5-4958-9CD6-098884B2D4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DE03C4-7B44-C4BB-AD30-618CAA75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946119-5CDF-844C-3E85-CED7010A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E011-43DE-42BC-9149-284A325CF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83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F76671-7392-B345-2144-46F576ADB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119773-F1E5-6E89-7834-DD1E8CB5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92731E-73FB-B389-A503-35D241A0B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6774-5DF5-4958-9CD6-098884B2D44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07B3B1-AB0E-0F41-8F32-C8BF3AEDE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47DBA-ABAF-87E3-7524-0BA717589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E011-43DE-42BC-9149-284A325CF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93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Smiley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fr/d%C3%A9s-jeu-chance-jeux-de-hasard-161377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jp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F09D8B37-99F7-47EC-8137-AF2668EBAC26}"/>
              </a:ext>
            </a:extLst>
          </p:cNvPr>
          <p:cNvSpPr txBox="1"/>
          <p:nvPr/>
        </p:nvSpPr>
        <p:spPr>
          <a:xfrm>
            <a:off x="11755901" y="12657"/>
            <a:ext cx="456296" cy="37588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032307E6-4FD8-4714-DF35-82C25B9CD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18" y="763744"/>
            <a:ext cx="2665256" cy="26652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0120BC-8CB1-C2A6-8418-CA3033505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92" y="12658"/>
            <a:ext cx="5149010" cy="38617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F1C83B6-AF34-FAEF-1D39-1B9253CEB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09" y="3743172"/>
            <a:ext cx="4153105" cy="311482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1E98C55-2717-0E95-BA5A-1F415C72D350}"/>
              </a:ext>
            </a:extLst>
          </p:cNvPr>
          <p:cNvSpPr txBox="1"/>
          <p:nvPr/>
        </p:nvSpPr>
        <p:spPr>
          <a:xfrm>
            <a:off x="-1" y="-28432"/>
            <a:ext cx="4007211" cy="193899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FR" sz="2800"/>
              <a:t>SEMAINE DES LANGUES </a:t>
            </a:r>
          </a:p>
          <a:p>
            <a:r>
              <a:rPr lang="fr-FR" sz="2800"/>
              <a:t>du 16 au 20 mai 2022</a:t>
            </a:r>
          </a:p>
          <a:p>
            <a:endParaRPr lang="fr-FR" sz="3200"/>
          </a:p>
          <a:p>
            <a:endParaRPr lang="fr-FR" sz="32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45C95B0-BADF-953B-CD54-5EF854DEE9D6}"/>
              </a:ext>
            </a:extLst>
          </p:cNvPr>
          <p:cNvSpPr txBox="1"/>
          <p:nvPr/>
        </p:nvSpPr>
        <p:spPr>
          <a:xfrm>
            <a:off x="4032101" y="84011"/>
            <a:ext cx="2626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solidFill>
                  <a:srgbClr val="7030A0"/>
                </a:solidFill>
              </a:rPr>
              <a:t>        Ateliers</a:t>
            </a:r>
          </a:p>
          <a:p>
            <a:r>
              <a:rPr lang="fr-FR" sz="2400">
                <a:solidFill>
                  <a:srgbClr val="7030A0"/>
                </a:solidFill>
              </a:rPr>
              <a:t>Jouons en espagnol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61E6994A-EF4F-14BF-6AE6-0D9FEBBEA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5460" y="5471301"/>
            <a:ext cx="2708727" cy="135436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7D7EF5B-B67A-6258-45C4-9FA7C65FE4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462820" y="4032884"/>
            <a:ext cx="626534" cy="62653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6AB10E3-B662-4DBE-C4FB-16E088379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670782" y="4674052"/>
            <a:ext cx="626534" cy="62653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08BF73D-D956-F245-93AA-28F46CA80B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673"/>
            <a:ext cx="4007211" cy="36825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445CD5F-33C6-9F12-FBCC-0582C9001B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05" y="3957469"/>
            <a:ext cx="4627521" cy="290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851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</Words>
  <Application>Microsoft Office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TURPIN</dc:creator>
  <cp:lastModifiedBy>Dominique TURPIN</cp:lastModifiedBy>
  <cp:revision>6</cp:revision>
  <dcterms:created xsi:type="dcterms:W3CDTF">2022-05-24T14:38:36Z</dcterms:created>
  <dcterms:modified xsi:type="dcterms:W3CDTF">2022-05-24T15:59:36Z</dcterms:modified>
</cp:coreProperties>
</file>