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FBE4F58-3EC1-5F5A-2548-89575D36F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5F4AE31-5840-4579-8993-FBF9F07AB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FDEC2F0-7808-B6E6-F55B-E750A97A4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4D7E-9BF6-4CC8-961B-1738E1FE1FA6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95466E2-EE8D-7665-6CE6-708123AA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E7BE7D4-7916-D14F-513E-EAC2CE6DB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E80C-AF23-4984-BB61-5D3ED575AA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4924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71F6BD5-4E44-EE2F-7A2B-6472B1D79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34578806-0FC0-29C4-60BC-D6FE931CB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AF53A18-09E5-8AEF-E48B-BA0FDD762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4D7E-9BF6-4CC8-961B-1738E1FE1FA6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384543B1-05A4-2542-DE18-9CCB9A939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6E54DBA-3FB0-4B4F-B519-330CAE151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E80C-AF23-4984-BB61-5D3ED575AA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7147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9DF72A2-6AD0-5002-6939-69F34A6B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4E519246-1DAA-BDCC-90A7-FD609E109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4AF6AD1-DA0D-66A2-2FE0-813F1E114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4D7E-9BF6-4CC8-961B-1738E1FE1FA6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232E165-0A0B-0F04-E675-F601B3B7A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028EEA-8ABE-C4B5-8AAA-70C4ADCDC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E80C-AF23-4984-BB61-5D3ED575AA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775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3509936-645F-E96D-F7E4-54341A5C8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DB8C441-9A4B-837F-7FE6-01B3C172F0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7C21D5F3-2C76-F2ED-362B-819ADC88A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6DD75451-5941-349F-AB24-E57DB92FC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4D7E-9BF6-4CC8-961B-1738E1FE1FA6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A8E97066-3C13-1AC5-C20C-5101F9410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B64147BB-20DC-8CC3-3112-3F0914DD2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E80C-AF23-4984-BB61-5D3ED575AA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2883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BFC7790-1814-61FF-09FC-5152F1BB0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0E1E339-39C8-6F6B-424C-EC051FDE8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C140A3D6-CE0D-22F4-C0D3-960C469E14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90AC4EEE-749A-F762-BF69-D59FC942F7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A64B806A-23B3-BDB6-8953-E25589B9F4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010E5B5D-D1D6-FB22-8490-DB00CE7F6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4D7E-9BF6-4CC8-961B-1738E1FE1FA6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EC949D57-7907-8D9E-59E2-9BF031C4B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1430BF71-4952-B640-4738-E602FF83A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E80C-AF23-4984-BB61-5D3ED575AA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794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4BFB588-736A-C1F8-FFA8-8D2D1587E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C1A28AE3-2900-A46B-6ABF-DD46DAE3E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4D7E-9BF6-4CC8-961B-1738E1FE1FA6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318ED7DD-6815-B664-F5EC-8B138550A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58EDD62A-DD86-1BA1-6434-9539B6BA4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E80C-AF23-4984-BB61-5D3ED575AA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757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FDBA3E69-58F4-93AA-15DA-5BCD0CE72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4D7E-9BF6-4CC8-961B-1738E1FE1FA6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ACAA1C89-6359-AD12-478E-08E06CB3F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E48722BB-3D28-BDD8-1618-EAD80DC02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E80C-AF23-4984-BB61-5D3ED575AA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7229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6DA733C-FCB2-0025-466C-008FEEA27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41510D7-D800-F662-C015-DAEF1C470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88620063-EFF7-409C-5F03-86BC98F639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B071B100-3CA1-FF16-769A-276751952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4D7E-9BF6-4CC8-961B-1738E1FE1FA6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B4A68BA0-B3B8-824A-8F5C-D79504E90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1001B6C5-CB5B-4435-5758-C994DDEE0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E80C-AF23-4984-BB61-5D3ED575AA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7341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32B41AD-DBFB-8D88-8B7D-DD74F4B3E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90E24974-8724-29B0-CDB8-AC67DD0AF2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69480648-FA91-D732-C3D1-3DCCE8A5B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F952DC9-7067-F936-C5A8-7CDEFC6A2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4D7E-9BF6-4CC8-961B-1738E1FE1FA6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3AC4BED-8C1A-D0EF-FD42-32E70ED7A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C1A1E07-8186-34C2-9EFA-810D083F2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E80C-AF23-4984-BB61-5D3ED575AA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663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C1BCCA6-8FB9-F060-363A-58BC2DF9E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CCA7701-BBBF-CE62-265B-66F478A2FB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D380FE3-772E-AE22-F47A-1912BAB3E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4D7E-9BF6-4CC8-961B-1738E1FE1FA6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BDAAB1D-6E56-10C2-2ABE-541B334AB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7257FB-C555-983C-E3BF-D4B6D8793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E80C-AF23-4984-BB61-5D3ED575AA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0245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12A4E05E-5DC8-D066-6404-C99D3B1F0E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EF161BF-3E4E-64A8-A318-3D4E7E27BF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3F7B0B24-295D-C755-460D-6DEE1052D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4D7E-9BF6-4CC8-961B-1738E1FE1FA6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5B89D9A-0FFF-3CD4-2176-D1BE5CB85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A1DA188-4EF4-558B-7A40-4D9CBED96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E80C-AF23-4984-BB61-5D3ED575AA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1304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999CD974-39CD-1949-D44A-CEE004CAB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A92D2093-3FBB-3476-F726-76B70D2AA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11BA742-2270-1BE3-B5DF-6EDA5556F1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24D7E-9BF6-4CC8-961B-1738E1FE1FA6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7375CAB-AABD-E92B-9CB1-A03FA170E4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DD9C574-00A3-1D30-7677-37CF36E5BB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9E80C-AF23-4984-BB61-5D3ED575AA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303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youtube.com/watch?v=LlY90lG_Fuw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A96BE16-192E-616F-5994-D8055E061F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7805"/>
            <a:ext cx="9144000" cy="2387600"/>
          </a:xfrm>
        </p:spPr>
        <p:txBody>
          <a:bodyPr/>
          <a:lstStyle/>
          <a:p>
            <a:r>
              <a:rPr lang="fr-FR" dirty="0">
                <a:latin typeface="Algerian" panose="04020705040A02060702" pitchFamily="82" charset="0"/>
              </a:rPr>
              <a:t>Freedom </a:t>
            </a:r>
            <a:r>
              <a:rPr lang="fr-FR" dirty="0" err="1">
                <a:latin typeface="Algerian" panose="04020705040A02060702" pitchFamily="82" charset="0"/>
              </a:rPr>
              <a:t>project</a:t>
            </a:r>
            <a:endParaRPr lang="fr-FR" dirty="0">
              <a:latin typeface="Algerian" panose="04020705040A02060702" pitchFamily="82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C92ABF58-CB07-1DC8-F31D-A85F6A13A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602038"/>
            <a:ext cx="9210261" cy="211495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Snap ITC" panose="04040A07060A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From </a:t>
            </a:r>
            <a:r>
              <a:rPr lang="en-US" sz="2000" b="1" dirty="0" err="1">
                <a:effectLst/>
                <a:latin typeface="Snap ITC" panose="04040A07060A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Pharell</a:t>
            </a:r>
            <a:r>
              <a:rPr lang="en-US" sz="2000" b="1" dirty="0">
                <a:effectLst/>
                <a:latin typeface="Snap ITC" panose="04040A07060A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William’s song  </a:t>
            </a:r>
            <a:r>
              <a:rPr lang="en-US" sz="2000" b="1" i="1" u="sng" dirty="0">
                <a:effectLst/>
                <a:latin typeface="Snap ITC" panose="04040A07060A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Freedom</a:t>
            </a:r>
            <a:r>
              <a:rPr lang="en-US" sz="2000" b="1" dirty="0">
                <a:effectLst/>
                <a:latin typeface="Snap ITC" panose="04040A07060A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to LCE students’ own perception of what freedom simply means to them.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Snap ITC" panose="04040A07060A020202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We’ve worked on the song lyrics, the video, freedom acrostics, visual symbols or references and the expression of their ideas.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8825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9E4B416-7743-E1D1-FB38-ACFCAB35A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i="1" dirty="0"/>
              <a:t>Click on the </a:t>
            </a:r>
            <a:r>
              <a:rPr lang="fr-FR" b="1" i="1" dirty="0" err="1"/>
              <a:t>link</a:t>
            </a:r>
            <a:r>
              <a:rPr lang="fr-FR" b="1" i="1" dirty="0"/>
              <a:t> </a:t>
            </a:r>
            <a:r>
              <a:rPr lang="fr-FR" b="1" i="1" dirty="0" err="1"/>
              <a:t>below</a:t>
            </a:r>
            <a:r>
              <a:rPr lang="fr-FR" b="1" i="1" dirty="0"/>
              <a:t> to </a:t>
            </a:r>
            <a:r>
              <a:rPr lang="fr-FR" b="1" i="1" dirty="0" err="1"/>
              <a:t>access</a:t>
            </a:r>
            <a:r>
              <a:rPr lang="fr-FR" b="1" i="1" dirty="0"/>
              <a:t> the </a:t>
            </a:r>
            <a:r>
              <a:rPr lang="fr-FR" b="1" i="1" dirty="0" err="1"/>
              <a:t>video</a:t>
            </a:r>
            <a:r>
              <a:rPr lang="fr-FR" b="1" i="1" dirty="0"/>
              <a:t>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B5B26F3-1D59-9025-52CA-68A3F3E9F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https://www.youtube.com/watch?v=LlY90lG_Fuw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DB160DE6-534C-63A5-2BA5-438EEC3198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783" y="2319557"/>
            <a:ext cx="5186394" cy="417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551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7627C9F3-91FE-8A87-CCC3-EADD8137B0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073" y="0"/>
            <a:ext cx="8493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73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47CA1318-14EA-7988-1780-D1959FEFA9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09" y="0"/>
            <a:ext cx="84789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225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14156DA1-6B93-741B-1270-8F62996A4C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470" y="0"/>
            <a:ext cx="8459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705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B8B520E7-A07D-AD57-75FD-89F5093FB2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67" y="0"/>
            <a:ext cx="86306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69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F44D5CDA-6849-75E8-9D24-FF7EB4881D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692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39497542-E31E-D550-26A2-13569BFCEF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854" y="0"/>
            <a:ext cx="89622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588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5806606E-16D0-89AB-81B3-B9C83FA290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929" y="0"/>
            <a:ext cx="9392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774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Office PowerPoint</Application>
  <PresentationFormat>Grand écran</PresentationFormat>
  <Paragraphs>5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Algerian</vt:lpstr>
      <vt:lpstr>Arial</vt:lpstr>
      <vt:lpstr>Calibri</vt:lpstr>
      <vt:lpstr>Calibri Light</vt:lpstr>
      <vt:lpstr>Snap ITC</vt:lpstr>
      <vt:lpstr>Times New Roman</vt:lpstr>
      <vt:lpstr>Thème Office</vt:lpstr>
      <vt:lpstr>Freedom project</vt:lpstr>
      <vt:lpstr>Click on the link below to access the video.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Freedom project</dc:title>
  <dc:creator>Foxy</dc:creator>
  <cp:lastModifiedBy>sec</cp:lastModifiedBy>
  <cp:revision>1</cp:revision>
  <dcterms:created xsi:type="dcterms:W3CDTF">2026-07-01T13:41:32Z</dcterms:created>
  <dcterms:modified xsi:type="dcterms:W3CDTF">2026-07-06T14:22:18Z</dcterms:modified>
</cp:coreProperties>
</file>