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 colonne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Ligne 1</c:v>
              </c:pt>
              <c:pt idx="1">
                <c:v>Ligne 2</c:v>
              </c:pt>
              <c:pt idx="2">
                <c:v>Ligne 3</c:v>
              </c:pt>
              <c:pt idx="3">
                <c:v>Ligne 4</c:v>
              </c:pt>
            </c:strLit>
          </c:cat>
          <c:val>
            <c:numLit>
              <c:formatCode>General</c:formatCode>
              <c:ptCount val="4"/>
              <c:pt idx="0">
                <c:v>9.1</c:v>
              </c:pt>
              <c:pt idx="1">
                <c:v>2.4</c:v>
              </c:pt>
              <c:pt idx="2">
                <c:v>3.1</c:v>
              </c:pt>
              <c:pt idx="3">
                <c:v>4.3</c:v>
              </c:pt>
            </c:numLit>
          </c:val>
        </c:ser>
        <c:ser>
          <c:idx val="1"/>
          <c:order val="1"/>
          <c:tx>
            <c:v>2 colonne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Ligne 1</c:v>
              </c:pt>
              <c:pt idx="1">
                <c:v>Ligne 2</c:v>
              </c:pt>
              <c:pt idx="2">
                <c:v>Ligne 3</c:v>
              </c:pt>
              <c:pt idx="3">
                <c:v>Ligne 4</c:v>
              </c:pt>
            </c:strLit>
          </c:cat>
          <c:val>
            <c:numLit>
              <c:formatCode>General</c:formatCode>
              <c:ptCount val="4"/>
              <c:pt idx="0">
                <c:v>3.2</c:v>
              </c:pt>
              <c:pt idx="1">
                <c:v>8.8000000000000007</c:v>
              </c:pt>
              <c:pt idx="2">
                <c:v>1.5</c:v>
              </c:pt>
              <c:pt idx="3">
                <c:v>9.02</c:v>
              </c:pt>
            </c:numLit>
          </c:val>
        </c:ser>
        <c:ser>
          <c:idx val="2"/>
          <c:order val="2"/>
          <c:tx>
            <c:v>3 colonne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Ligne 1</c:v>
              </c:pt>
              <c:pt idx="1">
                <c:v>Ligne 2</c:v>
              </c:pt>
              <c:pt idx="2">
                <c:v>Ligne 3</c:v>
              </c:pt>
              <c:pt idx="3">
                <c:v>Ligne 4</c:v>
              </c:pt>
            </c:strLit>
          </c:cat>
          <c:val>
            <c:numLit>
              <c:formatCode>General</c:formatCode>
              <c:ptCount val="4"/>
              <c:pt idx="0">
                <c:v>4.54</c:v>
              </c:pt>
              <c:pt idx="1">
                <c:v>9.65</c:v>
              </c:pt>
              <c:pt idx="2">
                <c:v>3.7</c:v>
              </c:pt>
              <c:pt idx="3">
                <c:v>6.2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931168"/>
        <c:axId val="205930776"/>
      </c:barChart>
      <c:valAx>
        <c:axId val="20593077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r-FR"/>
          </a:p>
        </c:txPr>
        <c:crossAx val="205931168"/>
        <c:crossesAt val="0"/>
        <c:crossBetween val="between"/>
      </c:valAx>
      <c:catAx>
        <c:axId val="205931168"/>
        <c:scaling>
          <c:orientation val="minMax"/>
        </c:scaling>
        <c:delete val="0"/>
        <c:axPos val="b"/>
        <c:numFmt formatCode="[$-100040C]dd/mm/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fr-FR"/>
          </a:p>
        </c:txPr>
        <c:crossAx val="205930776"/>
        <c:crossesAt val="0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C34E2CD-6431-472D-B914-701420DECEC7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1331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FB83D05-91B4-428C-BA57-274C73BB636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40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F19CDCB-445A-4B9A-A11E-2DF12DE784FB}" type="slidenum">
              <a:t>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290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83AC199-6D91-4AB3-8B7F-4A7617E34631}" type="slidenum">
              <a:t>10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16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2BBB94A-83D0-446C-9FE6-9281DE59F678}" type="slidenum">
              <a:t>11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52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471CB7F-E7C0-4A6A-8ABC-80FC96745C2B}" type="slidenum">
              <a:t>12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006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18E888-2AEC-4710-BC04-C91C6146360A}" type="slidenum">
              <a:t>13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24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00D376-39B7-48BE-9CD1-96F1D7C497C0}" type="slidenum">
              <a:t>14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42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0927AB5-344C-49BE-B590-FA906984A756}" type="slidenum">
              <a:t>15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192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1F8373C-A6EB-4027-A8F9-92ECD64F57AA}" type="slidenum">
              <a:t>16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2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4198122-96F6-4804-8A71-AB09B001AC78}" type="slidenum">
              <a:t>17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65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E30CBB3-894D-4442-945D-2D4D1477148D}" type="slidenum">
              <a:t>18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893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636AC13-0969-4F93-B53E-55263DC72D5A}" type="slidenum">
              <a:t>19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33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36A251B-4908-47CD-9231-DFB83C1D3A79}" type="slidenum">
              <a:t>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319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15A0290-3A13-4E1E-9897-4081058B2AB4}" type="slidenum">
              <a:t>20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875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C704B24-5E81-4AF9-A952-6FC24E615B8E}" type="slidenum">
              <a:t>21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57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E9712A1-2675-4207-B45A-D38D0A1D743A}" type="slidenum">
              <a:t>22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598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B1C0C3-ED08-4683-9513-6EDA9D312D7E}" type="slidenum">
              <a:t>23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615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ACE1A7B-8CB6-42E0-B10C-D967AB120967}" type="slidenum">
              <a:t>24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63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76A5F90-8CA1-48B2-84CC-22718BE50733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69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DDEE26-F9DE-4167-AA93-FD6BC6D914E2}" type="slidenum">
              <a:t>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1C9757-46EC-4F69-92DB-ED78749A6492}" type="slidenum">
              <a:t>5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9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5B74C0-AFAB-413E-94FB-7DC6A16546D4}" type="slidenum">
              <a:t>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00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29572F-229B-4EF2-8FC2-8836C57119B0}" type="slidenum">
              <a:t>7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7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6E439FC-0133-4612-9445-EED45E355863}" type="slidenum">
              <a:t>8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85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FCF273B-D696-45DA-B4B3-A116C542DFFF}" type="slidenum">
              <a:t>9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92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8D3037-4735-4A6A-A56C-13D1FE3C9B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4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49FCBC-54E2-4472-BFCE-85494EB2AC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1C01B-3705-4B99-916E-2319D3E5C7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7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114F2A-3285-4C06-9BBC-3EF8422DD2F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9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E20A4C-AA27-4BE8-917B-9C07A5FFF7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7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CD797A-BF3D-4979-BB8B-92F2ACD0B5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3E6DAA-320B-4702-AB02-AC744FF85E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6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F2C075-9CF0-492A-B7D5-BAB19B33768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C14D81-B191-48DC-AC84-1846378A741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2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AD6296-A945-41A3-8792-319FF2CB915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1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6F76DF-F1ED-4EEF-B5D5-52A54A9AB55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7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B333335-2B4A-4012-B0D8-F3EFFC36212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4294967295"/>
          </p:nvPr>
        </p:nvGraphicFramePr>
        <p:xfrm>
          <a:off x="503999" y="1769040"/>
          <a:ext cx="9071640" cy="49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52000" cy="76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03999" y="301320"/>
            <a:ext cx="9216000" cy="387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Diaporama de présentation du collège noël du fail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De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Sören Reto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Et</a:t>
            </a: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Lukas Guyot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" y="-72000"/>
            <a:ext cx="10079640" cy="77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3640" y="-72000"/>
            <a:ext cx="10295640" cy="77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23120"/>
            <a:ext cx="10152000" cy="7755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5200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1120"/>
            <a:ext cx="10152000" cy="76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5200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4000"/>
            <a:ext cx="10152000" cy="77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" y="0"/>
            <a:ext cx="1015164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000" y="-51120"/>
            <a:ext cx="10224000" cy="76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2000"/>
            <a:ext cx="10152000" cy="77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bg>
      <p:bgPr>
        <a:blipFill>
          <a:blip r:embed="rId3">
            <a:biLevel thresh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79640" y="0"/>
            <a:ext cx="9900720" cy="7561440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5200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1640" y="-72000"/>
            <a:ext cx="10223640" cy="77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1120"/>
            <a:ext cx="10152000" cy="76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880"/>
            <a:ext cx="10224000" cy="76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-1" y="0"/>
            <a:ext cx="10080625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751438" y="113040"/>
            <a:ext cx="5184000" cy="3311999"/>
          </a:xfrm>
          <a:prstGeom prst="rect">
            <a:avLst/>
          </a:prstGeom>
        </p:spPr>
        <p:txBody>
          <a:bodyPr wrap="square" lIns="90000" tIns="46800" rIns="90000" bIns="46800" fromWordArt="1" anchor="ctr" anchorCtr="1" compatLnSpc="0">
            <a:prstTxWarp prst="textPlain">
              <a:avLst/>
            </a:prstTxWarp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 Black" pitchFamily="16"/>
                <a:ea typeface="MS Gothic" pitchFamily="2"/>
                <a:cs typeface="Tahoma" pitchFamily="2"/>
              </a:defRPr>
            </a:pPr>
            <a:r>
              <a:rPr lang="fr-FR" sz="2400" b="0" i="0" u="none" strike="noStrike" kern="1200" baseline="0" dirty="0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FFFF00"/>
                </a:solidFill>
                <a:effectLst>
                  <a:outerShdw dist="152735" dir="2700000" algn="tl">
                    <a:srgbClr val="868686"/>
                  </a:outerShdw>
                </a:effectLst>
                <a:latin typeface="Arial Black" pitchFamily="18"/>
                <a:ea typeface="MS Gothic" pitchFamily="2"/>
                <a:cs typeface="Tahoma" pitchFamily="2"/>
              </a:rPr>
              <a:t>Questions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 Black" pitchFamily="16"/>
                <a:ea typeface="MS Gothic" pitchFamily="2"/>
                <a:cs typeface="Tahoma" pitchFamily="2"/>
              </a:defRPr>
            </a:pPr>
            <a:endParaRPr lang="fr-FR" sz="2400" b="0" i="0" u="none" strike="noStrike" kern="1200" baseline="0" dirty="0">
              <a:ln w="9360">
                <a:solidFill>
                  <a:srgbClr val="000000"/>
                </a:solidFill>
                <a:prstDash val="solid"/>
                <a:miter/>
              </a:ln>
              <a:solidFill>
                <a:srgbClr val="FFFF00"/>
              </a:solidFill>
              <a:effectLst>
                <a:outerShdw dist="152735" dir="2700000" algn="tl">
                  <a:srgbClr val="868686"/>
                </a:outerShdw>
              </a:effectLst>
              <a:latin typeface="Arial Black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2400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5200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5200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1120"/>
            <a:ext cx="10152000" cy="76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 rot="30600">
            <a:off x="468656" y="1846035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" y="0"/>
            <a:ext cx="1015164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000" y="0"/>
            <a:ext cx="10224000" cy="77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1120"/>
            <a:ext cx="10152000" cy="7755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41</Words>
  <Application>Microsoft Office PowerPoint</Application>
  <PresentationFormat>Personnalisé</PresentationFormat>
  <Paragraphs>32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Microsoft YaHei</vt:lpstr>
      <vt:lpstr>MS Gothic</vt:lpstr>
      <vt:lpstr>Arial</vt:lpstr>
      <vt:lpstr>Arial Black</vt:lpstr>
      <vt:lpstr>Calibri</vt:lpstr>
      <vt:lpstr>Lucida Sans</vt:lpstr>
      <vt:lpstr>Lucida Sans Unicode</vt:lpstr>
      <vt:lpstr>Tahoma</vt:lpstr>
      <vt:lpstr>Times New Roman</vt:lpstr>
      <vt:lpstr>Standard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</dc:creator>
  <cp:lastModifiedBy>sec</cp:lastModifiedBy>
  <cp:revision>38</cp:revision>
  <dcterms:created xsi:type="dcterms:W3CDTF">2022-02-25T18:46:40Z</dcterms:created>
  <dcterms:modified xsi:type="dcterms:W3CDTF">2022-03-25T08:14:11Z</dcterms:modified>
</cp:coreProperties>
</file>